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2"/>
  </p:notesMasterIdLst>
  <p:sldIdLst>
    <p:sldId id="256" r:id="rId2"/>
    <p:sldId id="258" r:id="rId3"/>
    <p:sldId id="259" r:id="rId4"/>
    <p:sldId id="261" r:id="rId5"/>
    <p:sldId id="262" r:id="rId6"/>
    <p:sldId id="302" r:id="rId7"/>
    <p:sldId id="264" r:id="rId8"/>
    <p:sldId id="265" r:id="rId9"/>
    <p:sldId id="266" r:id="rId10"/>
    <p:sldId id="303" r:id="rId11"/>
    <p:sldId id="304" r:id="rId12"/>
    <p:sldId id="305" r:id="rId13"/>
    <p:sldId id="267" r:id="rId14"/>
    <p:sldId id="268" r:id="rId15"/>
    <p:sldId id="306" r:id="rId16"/>
    <p:sldId id="307" r:id="rId17"/>
    <p:sldId id="269" r:id="rId18"/>
    <p:sldId id="270" r:id="rId19"/>
    <p:sldId id="308" r:id="rId20"/>
    <p:sldId id="271" r:id="rId21"/>
    <p:sldId id="272" r:id="rId22"/>
    <p:sldId id="326" r:id="rId23"/>
    <p:sldId id="309" r:id="rId24"/>
    <p:sldId id="273" r:id="rId25"/>
    <p:sldId id="337" r:id="rId26"/>
    <p:sldId id="310" r:id="rId27"/>
    <p:sldId id="329" r:id="rId28"/>
    <p:sldId id="311" r:id="rId29"/>
    <p:sldId id="312" r:id="rId30"/>
    <p:sldId id="313" r:id="rId31"/>
    <p:sldId id="314" r:id="rId32"/>
    <p:sldId id="330" r:id="rId33"/>
    <p:sldId id="331" r:id="rId34"/>
    <p:sldId id="332" r:id="rId35"/>
    <p:sldId id="333" r:id="rId36"/>
    <p:sldId id="334" r:id="rId37"/>
    <p:sldId id="335" r:id="rId38"/>
    <p:sldId id="315" r:id="rId39"/>
    <p:sldId id="317" r:id="rId40"/>
    <p:sldId id="318" r:id="rId41"/>
    <p:sldId id="319" r:id="rId42"/>
    <p:sldId id="320" r:id="rId43"/>
    <p:sldId id="321" r:id="rId44"/>
    <p:sldId id="327" r:id="rId45"/>
    <p:sldId id="338" r:id="rId46"/>
    <p:sldId id="328" r:id="rId47"/>
    <p:sldId id="323" r:id="rId48"/>
    <p:sldId id="324" r:id="rId49"/>
    <p:sldId id="322" r:id="rId50"/>
    <p:sldId id="325" r:id="rId5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3"/>
    </p:embeddedFont>
    <p:embeddedFont>
      <p:font typeface="Castoro" panose="020B0604020202020204" charset="0"/>
      <p:regular r:id="rId54"/>
      <p:italic r:id="rId55"/>
    </p:embeddedFont>
    <p:embeddedFont>
      <p:font typeface="DM Serif Display" pitchFamily="2" charset="0"/>
      <p:regular r:id="rId56"/>
      <p: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9D76A-2EEE-40FE-B762-E6D03B65737B}">
  <a:tblStyle styleId="{EEA9D76A-2EEE-40FE-B762-E6D03B657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8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402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56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0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77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93e1249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93e1249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454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53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5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01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93e1249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93e1249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8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235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32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93e1249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93e1249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4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1ab960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21ab9606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3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93e12498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93e12498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5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0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3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69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1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93e1249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93e1249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8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3e12498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3e12498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2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3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336650" y="1347025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336650" y="454158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363" y="3264138"/>
            <a:ext cx="2960132" cy="304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4062004">
            <a:off x="-1033629" y="-1420257"/>
            <a:ext cx="3165159" cy="325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800094" y="2707500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2" hasCustomPrompt="1"/>
          </p:nvPr>
        </p:nvSpPr>
        <p:spPr>
          <a:xfrm>
            <a:off x="800094" y="124665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800094" y="3438525"/>
            <a:ext cx="49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973" y="-1009050"/>
            <a:ext cx="2577849" cy="2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5025" y="-828687"/>
            <a:ext cx="2485499" cy="25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4077" y="3733076"/>
            <a:ext cx="2642700" cy="2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3053763" y="-1215738"/>
            <a:ext cx="3171426" cy="32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419" y="3653425"/>
            <a:ext cx="2797582" cy="28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49" y="3437438"/>
            <a:ext cx="2743200" cy="2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8175" y="-1638012"/>
            <a:ext cx="2960132" cy="304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ubTitle" idx="1"/>
          </p:nvPr>
        </p:nvSpPr>
        <p:spPr>
          <a:xfrm>
            <a:off x="8935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2"/>
          </p:nvPr>
        </p:nvSpPr>
        <p:spPr>
          <a:xfrm>
            <a:off x="7200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3"/>
          </p:nvPr>
        </p:nvSpPr>
        <p:spPr>
          <a:xfrm>
            <a:off x="34038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"/>
          </p:nvPr>
        </p:nvSpPr>
        <p:spPr>
          <a:xfrm>
            <a:off x="60876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5"/>
          </p:nvPr>
        </p:nvSpPr>
        <p:spPr>
          <a:xfrm>
            <a:off x="35773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6"/>
          </p:nvPr>
        </p:nvSpPr>
        <p:spPr>
          <a:xfrm>
            <a:off x="62611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925" y="3229820"/>
            <a:ext cx="2456375" cy="252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627" y="3381679"/>
            <a:ext cx="2456375" cy="2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701" y="14427"/>
            <a:ext cx="2028474" cy="20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28376" y="-508166"/>
            <a:ext cx="2028474" cy="20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961588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2"/>
          </p:nvPr>
        </p:nvSpPr>
        <p:spPr>
          <a:xfrm>
            <a:off x="1961572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5826709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4"/>
          </p:nvPr>
        </p:nvSpPr>
        <p:spPr>
          <a:xfrm>
            <a:off x="1961585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5826709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6"/>
          </p:nvPr>
        </p:nvSpPr>
        <p:spPr>
          <a:xfrm>
            <a:off x="1961600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7"/>
          </p:nvPr>
        </p:nvSpPr>
        <p:spPr>
          <a:xfrm>
            <a:off x="5826723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8"/>
          </p:nvPr>
        </p:nvSpPr>
        <p:spPr>
          <a:xfrm>
            <a:off x="5826723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02" y="-1038775"/>
            <a:ext cx="2475799" cy="254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2141">
            <a:off x="-317529" y="4260724"/>
            <a:ext cx="2049962" cy="21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24623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256869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5789114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724623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3256869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5789114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8"/>
          </p:nvPr>
        </p:nvSpPr>
        <p:spPr>
          <a:xfrm>
            <a:off x="3256864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9"/>
          </p:nvPr>
        </p:nvSpPr>
        <p:spPr>
          <a:xfrm>
            <a:off x="5793729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3"/>
          </p:nvPr>
        </p:nvSpPr>
        <p:spPr>
          <a:xfrm>
            <a:off x="720000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4"/>
          </p:nvPr>
        </p:nvSpPr>
        <p:spPr>
          <a:xfrm>
            <a:off x="3256864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15"/>
          </p:nvPr>
        </p:nvSpPr>
        <p:spPr>
          <a:xfrm>
            <a:off x="5793729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900" y="-1284050"/>
            <a:ext cx="2385749" cy="27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900" y="3625275"/>
            <a:ext cx="2385749" cy="27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-858198" y="3990550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1130301" y="-1035237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title" hasCustomPrompt="1"/>
          </p:nvPr>
        </p:nvSpPr>
        <p:spPr>
          <a:xfrm>
            <a:off x="952500" y="540000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952500" y="1246027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996148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3"/>
          </p:nvPr>
        </p:nvSpPr>
        <p:spPr>
          <a:xfrm>
            <a:off x="952500" y="2681963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4" hasCustomPrompt="1"/>
          </p:nvPr>
        </p:nvSpPr>
        <p:spPr>
          <a:xfrm>
            <a:off x="952500" y="3452297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5"/>
          </p:nvPr>
        </p:nvSpPr>
        <p:spPr>
          <a:xfrm>
            <a:off x="952500" y="4117899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25" y="3062012"/>
            <a:ext cx="2627624" cy="27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90" y="-932375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60200" y="-1570348"/>
            <a:ext cx="2920600" cy="30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918013" y="1900048"/>
            <a:ext cx="487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918025" y="2722927"/>
            <a:ext cx="49848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420647" y="34243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583395" y="-733249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048" y="3906975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-86628" y="-528761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047" y="-12828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9878" y="3197436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5598" y="-1068764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058" y="4223286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2" r:id="rId18"/>
    <p:sldLayoutId id="214748367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Car-Studio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234" name="Google Shape;234;p31"/>
          <p:cNvSpPr txBox="1"/>
          <p:nvPr/>
        </p:nvSpPr>
        <p:spPr>
          <a:xfrm>
            <a:off x="6600599" y="4505450"/>
            <a:ext cx="22146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Aptech Computer Education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/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Shopping Online</a:t>
            </a:r>
          </a:p>
          <a:p>
            <a:r>
              <a:rPr lang="en-US" sz="4800">
                <a:solidFill>
                  <a:schemeClr val="accent2"/>
                </a:solidFill>
              </a:rPr>
              <a:t> </a:t>
            </a:r>
            <a:r>
              <a:rPr lang="en-US" sz="1600">
                <a:solidFill>
                  <a:schemeClr val="accent2"/>
                </a:solidFill>
              </a:rPr>
              <a:t>Shopping online is trending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70" y="1571410"/>
            <a:ext cx="3800617" cy="24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Quality Service</a:t>
            </a:r>
          </a:p>
          <a:p>
            <a:r>
              <a:rPr lang="en-US" sz="4800">
                <a:solidFill>
                  <a:schemeClr val="accent2"/>
                </a:solidFill>
              </a:rPr>
              <a:t> </a:t>
            </a:r>
          </a:p>
          <a:p>
            <a:r>
              <a:rPr lang="en-US" sz="1600">
                <a:solidFill>
                  <a:schemeClr val="accent2"/>
                </a:solidFill>
              </a:rPr>
              <a:t>If there are too many guests, the quality of service will be affected</a:t>
            </a:r>
          </a:p>
          <a:p>
            <a:r>
              <a:rPr lang="en-US" sz="1600">
                <a:solidFill>
                  <a:schemeClr val="accent2"/>
                </a:solidFill>
              </a:rPr>
              <a:t>If you want to improve, you need to hire staff. (Loss of extra salary).</a:t>
            </a:r>
          </a:p>
          <a:p>
            <a:r>
              <a:rPr lang="en-US" sz="1600">
                <a:solidFill>
                  <a:schemeClr val="accent2"/>
                </a:solidFill>
              </a:rPr>
              <a:t>If you hire employees, it will be quite difficult to adapt when supply and demand change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89" y="1478407"/>
            <a:ext cx="3096719" cy="22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0288" y="1592494"/>
            <a:ext cx="586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=&gt;A website selling cakes is extremely necessary to adapt to the digital age 4.0</a:t>
            </a:r>
            <a:endParaRPr lang="vi-VN" sz="1800">
              <a:solidFill>
                <a:schemeClr val="accent2"/>
              </a:solidFill>
            </a:endParaRPr>
          </a:p>
        </p:txBody>
      </p:sp>
      <p:sp>
        <p:nvSpPr>
          <p:cNvPr id="20" name="Google Shape;10724;p72"/>
          <p:cNvSpPr/>
          <p:nvPr/>
        </p:nvSpPr>
        <p:spPr>
          <a:xfrm>
            <a:off x="6267236" y="1211798"/>
            <a:ext cx="1828800" cy="2240319"/>
          </a:xfrm>
          <a:custGeom>
            <a:avLst/>
            <a:gdLst/>
            <a:ahLst/>
            <a:cxnLst/>
            <a:rect l="l" t="t" r="r" b="b"/>
            <a:pathLst>
              <a:path w="8907" h="11229" extrusionOk="0">
                <a:moveTo>
                  <a:pt x="7299" y="334"/>
                </a:moveTo>
                <a:cubicBezTo>
                  <a:pt x="7228" y="1048"/>
                  <a:pt x="6597" y="1608"/>
                  <a:pt x="5871" y="1608"/>
                </a:cubicBezTo>
                <a:lnTo>
                  <a:pt x="2656" y="1608"/>
                </a:lnTo>
                <a:cubicBezTo>
                  <a:pt x="2561" y="1608"/>
                  <a:pt x="2489" y="1679"/>
                  <a:pt x="2489" y="1775"/>
                </a:cubicBezTo>
                <a:cubicBezTo>
                  <a:pt x="2489" y="1858"/>
                  <a:pt x="2561" y="1941"/>
                  <a:pt x="2656" y="1941"/>
                </a:cubicBezTo>
                <a:lnTo>
                  <a:pt x="5871" y="1941"/>
                </a:lnTo>
                <a:cubicBezTo>
                  <a:pt x="6192" y="1941"/>
                  <a:pt x="6514" y="1846"/>
                  <a:pt x="6776" y="1679"/>
                </a:cubicBezTo>
                <a:lnTo>
                  <a:pt x="6776" y="3560"/>
                </a:lnTo>
                <a:cubicBezTo>
                  <a:pt x="6776" y="3644"/>
                  <a:pt x="6847" y="3727"/>
                  <a:pt x="6942" y="3727"/>
                </a:cubicBezTo>
                <a:lnTo>
                  <a:pt x="7026" y="3727"/>
                </a:lnTo>
                <a:cubicBezTo>
                  <a:pt x="7109" y="3727"/>
                  <a:pt x="7180" y="3751"/>
                  <a:pt x="7240" y="3810"/>
                </a:cubicBezTo>
                <a:cubicBezTo>
                  <a:pt x="7299" y="3870"/>
                  <a:pt x="7311" y="3941"/>
                  <a:pt x="7311" y="4037"/>
                </a:cubicBezTo>
                <a:cubicBezTo>
                  <a:pt x="7299" y="4180"/>
                  <a:pt x="7168" y="4287"/>
                  <a:pt x="7002" y="4287"/>
                </a:cubicBezTo>
                <a:lnTo>
                  <a:pt x="6930" y="4287"/>
                </a:lnTo>
                <a:lnTo>
                  <a:pt x="6930" y="4275"/>
                </a:lnTo>
                <a:cubicBezTo>
                  <a:pt x="6930" y="4180"/>
                  <a:pt x="6847" y="4108"/>
                  <a:pt x="6764" y="4108"/>
                </a:cubicBezTo>
                <a:cubicBezTo>
                  <a:pt x="6668" y="4108"/>
                  <a:pt x="6597" y="4180"/>
                  <a:pt x="6597" y="4275"/>
                </a:cubicBezTo>
                <a:cubicBezTo>
                  <a:pt x="6597" y="5465"/>
                  <a:pt x="5633" y="6430"/>
                  <a:pt x="4442" y="6430"/>
                </a:cubicBezTo>
                <a:cubicBezTo>
                  <a:pt x="3251" y="6430"/>
                  <a:pt x="2287" y="5465"/>
                  <a:pt x="2287" y="4275"/>
                </a:cubicBezTo>
                <a:cubicBezTo>
                  <a:pt x="2287" y="4180"/>
                  <a:pt x="2204" y="4108"/>
                  <a:pt x="2120" y="4108"/>
                </a:cubicBezTo>
                <a:cubicBezTo>
                  <a:pt x="2025" y="4108"/>
                  <a:pt x="1954" y="4180"/>
                  <a:pt x="1954" y="4275"/>
                </a:cubicBezTo>
                <a:lnTo>
                  <a:pt x="1954" y="4287"/>
                </a:lnTo>
                <a:lnTo>
                  <a:pt x="1846" y="4287"/>
                </a:lnTo>
                <a:cubicBezTo>
                  <a:pt x="1775" y="4287"/>
                  <a:pt x="1704" y="4263"/>
                  <a:pt x="1644" y="4203"/>
                </a:cubicBezTo>
                <a:cubicBezTo>
                  <a:pt x="1584" y="4144"/>
                  <a:pt x="1573" y="4061"/>
                  <a:pt x="1573" y="3977"/>
                </a:cubicBezTo>
                <a:cubicBezTo>
                  <a:pt x="1584" y="3822"/>
                  <a:pt x="1715" y="3727"/>
                  <a:pt x="1882" y="3727"/>
                </a:cubicBezTo>
                <a:lnTo>
                  <a:pt x="1942" y="3727"/>
                </a:lnTo>
                <a:cubicBezTo>
                  <a:pt x="2025" y="3727"/>
                  <a:pt x="2108" y="3644"/>
                  <a:pt x="2108" y="3560"/>
                </a:cubicBezTo>
                <a:lnTo>
                  <a:pt x="2108" y="1775"/>
                </a:lnTo>
                <a:cubicBezTo>
                  <a:pt x="2108" y="989"/>
                  <a:pt x="2739" y="334"/>
                  <a:pt x="3549" y="334"/>
                </a:cubicBezTo>
                <a:close/>
                <a:moveTo>
                  <a:pt x="3025" y="6763"/>
                </a:moveTo>
                <a:lnTo>
                  <a:pt x="3025" y="7085"/>
                </a:lnTo>
                <a:cubicBezTo>
                  <a:pt x="3025" y="7239"/>
                  <a:pt x="2918" y="7382"/>
                  <a:pt x="2787" y="7430"/>
                </a:cubicBezTo>
                <a:lnTo>
                  <a:pt x="2406" y="7180"/>
                </a:lnTo>
                <a:cubicBezTo>
                  <a:pt x="2299" y="7097"/>
                  <a:pt x="2287" y="7001"/>
                  <a:pt x="2311" y="6918"/>
                </a:cubicBezTo>
                <a:cubicBezTo>
                  <a:pt x="2346" y="6847"/>
                  <a:pt x="2406" y="6763"/>
                  <a:pt x="2537" y="6763"/>
                </a:cubicBezTo>
                <a:close/>
                <a:moveTo>
                  <a:pt x="6359" y="6763"/>
                </a:moveTo>
                <a:cubicBezTo>
                  <a:pt x="6478" y="6763"/>
                  <a:pt x="6549" y="6847"/>
                  <a:pt x="6585" y="6918"/>
                </a:cubicBezTo>
                <a:cubicBezTo>
                  <a:pt x="6609" y="7001"/>
                  <a:pt x="6597" y="7120"/>
                  <a:pt x="6490" y="7180"/>
                </a:cubicBezTo>
                <a:lnTo>
                  <a:pt x="6109" y="7430"/>
                </a:lnTo>
                <a:cubicBezTo>
                  <a:pt x="5954" y="7382"/>
                  <a:pt x="5859" y="7239"/>
                  <a:pt x="5859" y="7085"/>
                </a:cubicBezTo>
                <a:lnTo>
                  <a:pt x="5859" y="6763"/>
                </a:lnTo>
                <a:close/>
                <a:moveTo>
                  <a:pt x="6371" y="6216"/>
                </a:moveTo>
                <a:cubicBezTo>
                  <a:pt x="6883" y="6216"/>
                  <a:pt x="7276" y="6620"/>
                  <a:pt x="7276" y="7132"/>
                </a:cubicBezTo>
                <a:cubicBezTo>
                  <a:pt x="7311" y="8156"/>
                  <a:pt x="6514" y="9025"/>
                  <a:pt x="5502" y="9097"/>
                </a:cubicBezTo>
                <a:lnTo>
                  <a:pt x="5502" y="8918"/>
                </a:lnTo>
                <a:cubicBezTo>
                  <a:pt x="5502" y="8823"/>
                  <a:pt x="5418" y="8752"/>
                  <a:pt x="5335" y="8752"/>
                </a:cubicBezTo>
                <a:cubicBezTo>
                  <a:pt x="5240" y="8752"/>
                  <a:pt x="5168" y="8823"/>
                  <a:pt x="5168" y="8918"/>
                </a:cubicBezTo>
                <a:lnTo>
                  <a:pt x="5168" y="9109"/>
                </a:lnTo>
                <a:lnTo>
                  <a:pt x="3716" y="9109"/>
                </a:lnTo>
                <a:lnTo>
                  <a:pt x="3716" y="8918"/>
                </a:lnTo>
                <a:cubicBezTo>
                  <a:pt x="3716" y="8823"/>
                  <a:pt x="3632" y="8752"/>
                  <a:pt x="3549" y="8752"/>
                </a:cubicBezTo>
                <a:cubicBezTo>
                  <a:pt x="3454" y="8752"/>
                  <a:pt x="3382" y="8823"/>
                  <a:pt x="3382" y="8918"/>
                </a:cubicBezTo>
                <a:lnTo>
                  <a:pt x="3382" y="9097"/>
                </a:lnTo>
                <a:cubicBezTo>
                  <a:pt x="2370" y="9002"/>
                  <a:pt x="1573" y="8156"/>
                  <a:pt x="1573" y="7132"/>
                </a:cubicBezTo>
                <a:cubicBezTo>
                  <a:pt x="1573" y="6620"/>
                  <a:pt x="1965" y="6227"/>
                  <a:pt x="2477" y="6227"/>
                </a:cubicBezTo>
                <a:lnTo>
                  <a:pt x="2906" y="6227"/>
                </a:lnTo>
                <a:cubicBezTo>
                  <a:pt x="2954" y="6251"/>
                  <a:pt x="3001" y="6287"/>
                  <a:pt x="3025" y="6311"/>
                </a:cubicBezTo>
                <a:lnTo>
                  <a:pt x="3025" y="6430"/>
                </a:lnTo>
                <a:lnTo>
                  <a:pt x="2525" y="6430"/>
                </a:lnTo>
                <a:cubicBezTo>
                  <a:pt x="2263" y="6430"/>
                  <a:pt x="2061" y="6585"/>
                  <a:pt x="1989" y="6835"/>
                </a:cubicBezTo>
                <a:cubicBezTo>
                  <a:pt x="1906" y="7085"/>
                  <a:pt x="2001" y="7323"/>
                  <a:pt x="2204" y="7454"/>
                </a:cubicBezTo>
                <a:lnTo>
                  <a:pt x="4037" y="8680"/>
                </a:lnTo>
                <a:cubicBezTo>
                  <a:pt x="4156" y="8752"/>
                  <a:pt x="4287" y="8799"/>
                  <a:pt x="4430" y="8799"/>
                </a:cubicBezTo>
                <a:cubicBezTo>
                  <a:pt x="4561" y="8799"/>
                  <a:pt x="4692" y="8752"/>
                  <a:pt x="4811" y="8680"/>
                </a:cubicBezTo>
                <a:lnTo>
                  <a:pt x="5228" y="8394"/>
                </a:lnTo>
                <a:cubicBezTo>
                  <a:pt x="5299" y="8347"/>
                  <a:pt x="5323" y="8252"/>
                  <a:pt x="5275" y="8168"/>
                </a:cubicBezTo>
                <a:cubicBezTo>
                  <a:pt x="5247" y="8125"/>
                  <a:pt x="5197" y="8104"/>
                  <a:pt x="5146" y="8104"/>
                </a:cubicBezTo>
                <a:cubicBezTo>
                  <a:pt x="5112" y="8104"/>
                  <a:pt x="5078" y="8113"/>
                  <a:pt x="5049" y="8132"/>
                </a:cubicBezTo>
                <a:lnTo>
                  <a:pt x="4632" y="8406"/>
                </a:lnTo>
                <a:cubicBezTo>
                  <a:pt x="4573" y="8454"/>
                  <a:pt x="4501" y="8478"/>
                  <a:pt x="4429" y="8478"/>
                </a:cubicBezTo>
                <a:cubicBezTo>
                  <a:pt x="4356" y="8478"/>
                  <a:pt x="4281" y="8454"/>
                  <a:pt x="4216" y="8406"/>
                </a:cubicBezTo>
                <a:lnTo>
                  <a:pt x="3073" y="7656"/>
                </a:lnTo>
                <a:cubicBezTo>
                  <a:pt x="3239" y="7513"/>
                  <a:pt x="3335" y="7323"/>
                  <a:pt x="3335" y="7097"/>
                </a:cubicBezTo>
                <a:lnTo>
                  <a:pt x="3335" y="6525"/>
                </a:lnTo>
                <a:cubicBezTo>
                  <a:pt x="3668" y="6680"/>
                  <a:pt x="4037" y="6775"/>
                  <a:pt x="4430" y="6775"/>
                </a:cubicBezTo>
                <a:cubicBezTo>
                  <a:pt x="4811" y="6775"/>
                  <a:pt x="5180" y="6680"/>
                  <a:pt x="5514" y="6525"/>
                </a:cubicBezTo>
                <a:lnTo>
                  <a:pt x="5514" y="7097"/>
                </a:lnTo>
                <a:cubicBezTo>
                  <a:pt x="5514" y="7323"/>
                  <a:pt x="5621" y="7513"/>
                  <a:pt x="5775" y="7656"/>
                </a:cubicBezTo>
                <a:lnTo>
                  <a:pt x="5668" y="7728"/>
                </a:lnTo>
                <a:cubicBezTo>
                  <a:pt x="5597" y="7775"/>
                  <a:pt x="5585" y="7871"/>
                  <a:pt x="5633" y="7954"/>
                </a:cubicBezTo>
                <a:cubicBezTo>
                  <a:pt x="5656" y="7990"/>
                  <a:pt x="5716" y="8025"/>
                  <a:pt x="5764" y="8025"/>
                </a:cubicBezTo>
                <a:cubicBezTo>
                  <a:pt x="5799" y="8025"/>
                  <a:pt x="5823" y="8001"/>
                  <a:pt x="5847" y="7990"/>
                </a:cubicBezTo>
                <a:lnTo>
                  <a:pt x="6645" y="7454"/>
                </a:lnTo>
                <a:cubicBezTo>
                  <a:pt x="6847" y="7323"/>
                  <a:pt x="6942" y="7073"/>
                  <a:pt x="6859" y="6835"/>
                </a:cubicBezTo>
                <a:cubicBezTo>
                  <a:pt x="6787" y="6597"/>
                  <a:pt x="6585" y="6430"/>
                  <a:pt x="6323" y="6430"/>
                </a:cubicBezTo>
                <a:lnTo>
                  <a:pt x="5823" y="6430"/>
                </a:lnTo>
                <a:lnTo>
                  <a:pt x="5823" y="6311"/>
                </a:lnTo>
                <a:cubicBezTo>
                  <a:pt x="5871" y="6287"/>
                  <a:pt x="5906" y="6251"/>
                  <a:pt x="5942" y="6216"/>
                </a:cubicBezTo>
                <a:close/>
                <a:moveTo>
                  <a:pt x="3561" y="0"/>
                </a:moveTo>
                <a:cubicBezTo>
                  <a:pt x="2585" y="0"/>
                  <a:pt x="1787" y="786"/>
                  <a:pt x="1787" y="1775"/>
                </a:cubicBezTo>
                <a:lnTo>
                  <a:pt x="1787" y="3394"/>
                </a:lnTo>
                <a:cubicBezTo>
                  <a:pt x="1513" y="3441"/>
                  <a:pt x="1287" y="3668"/>
                  <a:pt x="1251" y="3930"/>
                </a:cubicBezTo>
                <a:cubicBezTo>
                  <a:pt x="1239" y="4108"/>
                  <a:pt x="1299" y="4275"/>
                  <a:pt x="1406" y="4406"/>
                </a:cubicBezTo>
                <a:cubicBezTo>
                  <a:pt x="1525" y="4537"/>
                  <a:pt x="1692" y="4608"/>
                  <a:pt x="1846" y="4608"/>
                </a:cubicBezTo>
                <a:lnTo>
                  <a:pt x="1989" y="4608"/>
                </a:lnTo>
                <a:cubicBezTo>
                  <a:pt x="2061" y="5108"/>
                  <a:pt x="2251" y="5537"/>
                  <a:pt x="2561" y="5894"/>
                </a:cubicBezTo>
                <a:lnTo>
                  <a:pt x="2489" y="5894"/>
                </a:lnTo>
                <a:cubicBezTo>
                  <a:pt x="1811" y="5894"/>
                  <a:pt x="1251" y="6442"/>
                  <a:pt x="1251" y="7132"/>
                </a:cubicBezTo>
                <a:cubicBezTo>
                  <a:pt x="1251" y="7382"/>
                  <a:pt x="1299" y="7620"/>
                  <a:pt x="1370" y="7859"/>
                </a:cubicBezTo>
                <a:lnTo>
                  <a:pt x="894" y="7990"/>
                </a:lnTo>
                <a:cubicBezTo>
                  <a:pt x="382" y="8144"/>
                  <a:pt x="1" y="8633"/>
                  <a:pt x="1" y="9180"/>
                </a:cubicBezTo>
                <a:lnTo>
                  <a:pt x="1" y="11061"/>
                </a:lnTo>
                <a:cubicBezTo>
                  <a:pt x="1" y="11145"/>
                  <a:pt x="84" y="11228"/>
                  <a:pt x="168" y="11228"/>
                </a:cubicBezTo>
                <a:cubicBezTo>
                  <a:pt x="263" y="11228"/>
                  <a:pt x="334" y="11145"/>
                  <a:pt x="334" y="11061"/>
                </a:cubicBezTo>
                <a:lnTo>
                  <a:pt x="334" y="9180"/>
                </a:lnTo>
                <a:cubicBezTo>
                  <a:pt x="334" y="8775"/>
                  <a:pt x="596" y="8418"/>
                  <a:pt x="989" y="8323"/>
                </a:cubicBezTo>
                <a:lnTo>
                  <a:pt x="1489" y="8168"/>
                </a:lnTo>
                <a:cubicBezTo>
                  <a:pt x="1846" y="8883"/>
                  <a:pt x="2561" y="9371"/>
                  <a:pt x="3394" y="9430"/>
                </a:cubicBezTo>
                <a:lnTo>
                  <a:pt x="3394" y="11061"/>
                </a:lnTo>
                <a:cubicBezTo>
                  <a:pt x="3394" y="11145"/>
                  <a:pt x="3478" y="11216"/>
                  <a:pt x="3561" y="11216"/>
                </a:cubicBezTo>
                <a:cubicBezTo>
                  <a:pt x="3656" y="11216"/>
                  <a:pt x="3728" y="11145"/>
                  <a:pt x="3728" y="11061"/>
                </a:cubicBezTo>
                <a:lnTo>
                  <a:pt x="3728" y="9430"/>
                </a:lnTo>
                <a:lnTo>
                  <a:pt x="5180" y="9430"/>
                </a:lnTo>
                <a:lnTo>
                  <a:pt x="5180" y="11061"/>
                </a:lnTo>
                <a:cubicBezTo>
                  <a:pt x="5180" y="11145"/>
                  <a:pt x="5263" y="11216"/>
                  <a:pt x="5347" y="11216"/>
                </a:cubicBezTo>
                <a:cubicBezTo>
                  <a:pt x="5430" y="11216"/>
                  <a:pt x="5514" y="11145"/>
                  <a:pt x="5514" y="11061"/>
                </a:cubicBezTo>
                <a:lnTo>
                  <a:pt x="5514" y="9430"/>
                </a:lnTo>
                <a:cubicBezTo>
                  <a:pt x="6347" y="9371"/>
                  <a:pt x="7061" y="8871"/>
                  <a:pt x="7419" y="8168"/>
                </a:cubicBezTo>
                <a:lnTo>
                  <a:pt x="7919" y="8323"/>
                </a:lnTo>
                <a:cubicBezTo>
                  <a:pt x="8311" y="8442"/>
                  <a:pt x="8573" y="8799"/>
                  <a:pt x="8573" y="9180"/>
                </a:cubicBezTo>
                <a:lnTo>
                  <a:pt x="8573" y="11061"/>
                </a:lnTo>
                <a:cubicBezTo>
                  <a:pt x="8573" y="11145"/>
                  <a:pt x="8657" y="11228"/>
                  <a:pt x="8740" y="11228"/>
                </a:cubicBezTo>
                <a:cubicBezTo>
                  <a:pt x="8823" y="11228"/>
                  <a:pt x="8907" y="11145"/>
                  <a:pt x="8907" y="11061"/>
                </a:cubicBezTo>
                <a:lnTo>
                  <a:pt x="8907" y="9180"/>
                </a:lnTo>
                <a:cubicBezTo>
                  <a:pt x="8895" y="8633"/>
                  <a:pt x="8514" y="8144"/>
                  <a:pt x="8002" y="7990"/>
                </a:cubicBezTo>
                <a:lnTo>
                  <a:pt x="7526" y="7859"/>
                </a:lnTo>
                <a:cubicBezTo>
                  <a:pt x="7597" y="7632"/>
                  <a:pt x="7645" y="7382"/>
                  <a:pt x="7645" y="7132"/>
                </a:cubicBezTo>
                <a:cubicBezTo>
                  <a:pt x="7645" y="6442"/>
                  <a:pt x="7085" y="5894"/>
                  <a:pt x="6406" y="5894"/>
                </a:cubicBezTo>
                <a:lnTo>
                  <a:pt x="6311" y="5894"/>
                </a:lnTo>
                <a:cubicBezTo>
                  <a:pt x="6609" y="5537"/>
                  <a:pt x="6823" y="5108"/>
                  <a:pt x="6895" y="4620"/>
                </a:cubicBezTo>
                <a:lnTo>
                  <a:pt x="7002" y="4620"/>
                </a:lnTo>
                <a:cubicBezTo>
                  <a:pt x="7323" y="4620"/>
                  <a:pt x="7597" y="4382"/>
                  <a:pt x="7645" y="4061"/>
                </a:cubicBezTo>
                <a:cubicBezTo>
                  <a:pt x="7657" y="3882"/>
                  <a:pt x="7597" y="3727"/>
                  <a:pt x="7490" y="3584"/>
                </a:cubicBezTo>
                <a:cubicBezTo>
                  <a:pt x="7383" y="3489"/>
                  <a:pt x="7252" y="3406"/>
                  <a:pt x="7121" y="3394"/>
                </a:cubicBezTo>
                <a:lnTo>
                  <a:pt x="7121" y="1429"/>
                </a:lnTo>
                <a:cubicBezTo>
                  <a:pt x="7442" y="1108"/>
                  <a:pt x="7657" y="655"/>
                  <a:pt x="7657" y="167"/>
                </a:cubicBezTo>
                <a:cubicBezTo>
                  <a:pt x="7657" y="72"/>
                  <a:pt x="7585" y="0"/>
                  <a:pt x="749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2" name="Google Shape;384;p41"/>
          <p:cNvCxnSpPr>
            <a:endCxn id="21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75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2682057" y="1133307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2"/>
          </p:nvPr>
        </p:nvSpPr>
        <p:spPr>
          <a:xfrm>
            <a:off x="693768" y="712407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42"/>
          <p:cNvSpPr txBox="1"/>
          <p:nvPr/>
        </p:nvSpPr>
        <p:spPr>
          <a:xfrm>
            <a:off x="7591326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time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01" name="Google Shape;401;p42"/>
          <p:cNvCxnSpPr>
            <a:endCxn id="400" idx="1"/>
          </p:cNvCxnSpPr>
          <p:nvPr/>
        </p:nvCxnSpPr>
        <p:spPr>
          <a:xfrm>
            <a:off x="-184974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68" y="2191082"/>
            <a:ext cx="4164132" cy="23103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329719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System for Admin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Of System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3"/>
          </p:nvPr>
        </p:nvSpPr>
        <p:spPr>
          <a:xfrm>
            <a:off x="719998" y="3249899"/>
            <a:ext cx="397529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System for Client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4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263637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create, update, read, delete event and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a) System for Admin</a:t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read, update Admin and Customer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login and logout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8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4824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read event and Cake, Search the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b) Function for Client </a:t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order Cake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sign-up and feed back for admin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43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4"/>
          <p:cNvCxnSpPr/>
          <p:nvPr/>
        </p:nvCxnSpPr>
        <p:spPr>
          <a:xfrm>
            <a:off x="-5691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33" y="2150536"/>
            <a:ext cx="7704000" cy="572700"/>
          </a:xfrm>
        </p:spPr>
        <p:txBody>
          <a:bodyPr/>
          <a:lstStyle/>
          <a:p>
            <a:r>
              <a:rPr lang="vi-VN"/>
              <a:t>3) System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6" y="1449240"/>
            <a:ext cx="3579170" cy="23303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/>
              <a:t>ER Diagram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D8C6383-4772-8666-E519-F455ADFB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745"/>
            <a:ext cx="9144000" cy="3347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61958"/>
            <a:ext cx="7704000" cy="572700"/>
          </a:xfrm>
        </p:spPr>
        <p:txBody>
          <a:bodyPr/>
          <a:lstStyle/>
          <a:p>
            <a:pPr algn="ctr"/>
            <a:r>
              <a:rPr lang="vi-VN" dirty="0" err="1"/>
              <a:t>Database</a:t>
            </a:r>
            <a:r>
              <a:rPr lang="vi-VN" dirty="0"/>
              <a:t> </a:t>
            </a:r>
            <a:r>
              <a:rPr lang="vi-VN" dirty="0" err="1"/>
              <a:t>Design</a:t>
            </a:r>
            <a:endParaRPr lang="vi-VN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62FD328-DD23-C37D-311E-A53312E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88" y="1189613"/>
            <a:ext cx="4257423" cy="34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Systems are created to solve things that humans cannot do or do things that humans do over and over again. And so is our DCakeShop system.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"/>
              <a:t>!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7537250" y="4505450"/>
            <a:ext cx="7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Welcome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54" name="Google Shape;254;p33"/>
          <p:cNvCxnSpPr/>
          <p:nvPr/>
        </p:nvCxnSpPr>
        <p:spPr>
          <a:xfrm>
            <a:off x="-78925" y="4674800"/>
            <a:ext cx="755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23252"/>
            <a:ext cx="7704000" cy="572700"/>
          </a:xfrm>
        </p:spPr>
        <p:txBody>
          <a:bodyPr/>
          <a:lstStyle/>
          <a:p>
            <a:pPr algn="ctr"/>
            <a:r>
              <a:rPr lang="vi-VN" dirty="0" err="1"/>
              <a:t>Site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 </a:t>
            </a:r>
            <a:r>
              <a:rPr lang="vi-VN" dirty="0" err="1"/>
              <a:t>Design</a:t>
            </a:r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7047"/>
            <a:ext cx="9156986" cy="341406"/>
          </a:xfrm>
          <a:prstGeom prst="rect">
            <a:avLst/>
          </a:prstGeom>
        </p:spPr>
      </p:pic>
      <p:grpSp>
        <p:nvGrpSpPr>
          <p:cNvPr id="18" name="Google Shape;7190;p65"/>
          <p:cNvGrpSpPr/>
          <p:nvPr/>
        </p:nvGrpSpPr>
        <p:grpSpPr>
          <a:xfrm>
            <a:off x="1750307" y="1236336"/>
            <a:ext cx="5951264" cy="3010327"/>
            <a:chOff x="803162" y="2667727"/>
            <a:chExt cx="1411906" cy="633611"/>
          </a:xfrm>
        </p:grpSpPr>
        <p:cxnSp>
          <p:nvCxnSpPr>
            <p:cNvPr id="19" name="Google Shape;7191;p65"/>
            <p:cNvCxnSpPr>
              <a:stCxn id="31" idx="2"/>
              <a:endCxn id="29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194;p65"/>
            <p:cNvCxnSpPr>
              <a:stCxn id="30" idx="0"/>
              <a:endCxn id="31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196;p65"/>
            <p:cNvCxnSpPr>
              <a:stCxn id="30" idx="2"/>
              <a:endCxn id="26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7198;p65"/>
            <p:cNvCxnSpPr>
              <a:stCxn id="25" idx="0"/>
              <a:endCxn id="30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7200;p65"/>
            <p:cNvCxnSpPr>
              <a:stCxn id="29" idx="2"/>
              <a:endCxn id="28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7202;p65"/>
            <p:cNvCxnSpPr>
              <a:stCxn id="27" idx="0"/>
              <a:endCxn id="29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7199;p65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7197;p65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7203;p65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7201;p65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7193;p65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7195;p65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7192;p65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46531" y="139414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>
                <a:solidFill>
                  <a:schemeClr val="accent2"/>
                </a:solidFill>
              </a:rPr>
              <a:t>Home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vi-VN" dirty="0" err="1">
                <a:solidFill>
                  <a:schemeClr val="accent2"/>
                </a:solidFill>
              </a:rPr>
              <a:t>Page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9784" y="256345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2"/>
                </a:solidFill>
              </a:rPr>
              <a:t>Topic1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1651" y="25876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accent2"/>
                </a:solidFill>
              </a:rPr>
              <a:t>Topic2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727504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accent2"/>
                </a:solidFill>
              </a:rPr>
              <a:t>Site Map Admin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048E664-E15F-623E-4909-80DE8E56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110"/>
            <a:ext cx="9144000" cy="34567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727504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solidFill>
                  <a:schemeClr val="accent2"/>
                </a:solidFill>
              </a:rPr>
              <a:t>Site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vi-VN" dirty="0" err="1">
                <a:solidFill>
                  <a:schemeClr val="accent2"/>
                </a:solidFill>
              </a:rPr>
              <a:t>Map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Customer</a:t>
            </a:r>
            <a:endParaRPr lang="vi-VN" dirty="0">
              <a:solidFill>
                <a:schemeClr val="accent2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97A320F-7669-27BB-661B-EE09AA8C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80"/>
            <a:ext cx="9144000" cy="35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8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11746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accent2"/>
                </a:solidFill>
              </a:rPr>
              <a:t>Site Map Client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25DFD7A-0510-FDB3-2227-638CF733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065"/>
            <a:ext cx="9144000" cy="34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7683950" y="280150"/>
            <a:ext cx="5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Pricing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75" name="Google Shape;575;p48"/>
          <p:cNvCxnSpPr>
            <a:endCxn id="574" idx="1"/>
          </p:cNvCxnSpPr>
          <p:nvPr/>
        </p:nvCxnSpPr>
        <p:spPr>
          <a:xfrm>
            <a:off x="-923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System Deployment</a:t>
            </a:r>
            <a:endParaRPr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324C56A-A01F-20CB-D310-AE962098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13" y="1424763"/>
            <a:ext cx="3653756" cy="3154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DEEE304E-0350-C6C8-1FD7-EB363A92F06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44805" y="2323162"/>
            <a:ext cx="2336400" cy="981300"/>
          </a:xfrm>
        </p:spPr>
        <p:txBody>
          <a:bodyPr/>
          <a:lstStyle/>
          <a:p>
            <a:r>
              <a:rPr lang="en-GB" dirty="0"/>
              <a:t>Side bar page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4872402-6918-27D4-1306-E2B28D0A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82" y="332242"/>
            <a:ext cx="2266755" cy="39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52623" y="2733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683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Cake View Page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CFC834F-A053-BE56-C7C3-826CB20F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1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52623" y="2733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683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Cake View Page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EDBAC58-67E0-83C2-C8E2-76B5D295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CC7A44C-5303-1832-030C-33305283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5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34460E9-66FC-1BA1-9465-2CF63D10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Nguyễn Trọng Thăng</a:t>
            </a:r>
            <a:endParaRPr sz="160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Lê </a:t>
            </a:r>
            <a:r>
              <a:rPr lang="en-US" sz="1600" dirty="0" err="1"/>
              <a:t>Văn</a:t>
            </a:r>
            <a:r>
              <a:rPr lang="en-US" sz="1600" dirty="0"/>
              <a:t>  </a:t>
            </a:r>
            <a:r>
              <a:rPr lang="en-US" sz="1600" dirty="0" err="1"/>
              <a:t>Toản</a:t>
            </a:r>
            <a:endParaRPr sz="1600"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Member Of Group3</a:t>
            </a:r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Trịnh Hữu Dương</a:t>
            </a:r>
            <a:endParaRPr sz="1600"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314648"/>
            <a:ext cx="2336400" cy="533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b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endParaRPr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61316" y="1228185"/>
            <a:ext cx="1254919" cy="16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2562225"/>
            <a:ext cx="19050" cy="19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714625"/>
            <a:ext cx="19050" cy="19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6782" y="1242735"/>
            <a:ext cx="1643170" cy="1644126"/>
          </a:xfrm>
          <a:prstGeom prst="rect">
            <a:avLst/>
          </a:prstGeom>
        </p:spPr>
      </p:pic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6062A6B3-48DD-3597-C7A7-6CF5C11C9AE6}"/>
              </a:ext>
            </a:extLst>
          </p:cNvPr>
          <p:cNvSpPr txBox="1">
            <a:spLocks/>
          </p:cNvSpPr>
          <p:nvPr/>
        </p:nvSpPr>
        <p:spPr>
          <a:xfrm>
            <a:off x="6255652" y="3275350"/>
            <a:ext cx="233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200" b="1" i="1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3C821-8B20-5DD8-093D-0F4CB74B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600" y="1133463"/>
            <a:ext cx="1327646" cy="17701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49359F5-9F8D-1363-579F-F7C45BDA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956D903-3B09-F305-E353-A0CD022D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DDB4F7C9-4276-F8FB-26EB-9748638F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B92B426B-A046-D9F7-408F-AFB2B929E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C699A16-C032-272A-1CAA-D775E21F464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32734535-E967-AFEE-745C-76EA1037CBE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B0C5D774-D4DC-179F-F5C3-F1B97D8CE91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699B53DB-DAF1-9270-E1DA-133562D88E3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F4D4D122-64C0-21D6-E060-03AE112D074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7ECE895-2144-9436-2518-330C5C4D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28F59CD-C5F2-2904-B1B3-36C67A9B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B032D02-56FF-B38F-5505-E9902DEC0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8CFBBCF-46E5-0F5C-1788-AF0ACD78BFA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EC947AB7-855E-B929-5C84-D7CEAA56CD6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1BB00860-D9F4-8F9F-16D6-4C0C765F59B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D2FE9506-8E91-FD33-11D4-09E13E8F3F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CA8F7FD9-649F-D946-1574-15E9E3E7995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48161FFF-C7D4-09C8-C070-B450DEFB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378B1D1-A83B-53DE-7B53-0DADA9D2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3C8E351-BBA8-98CA-977D-B12DC8988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06DE882-9645-604B-8865-E25385F07F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DE40360D-2F9D-7B69-93BA-CEBB068AFF9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AF2B31F5-1D11-BC34-490F-3CA394B9CE1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064223BE-9981-EA9C-FD58-465E30FDD07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632B6774-6F51-3DCA-D450-39E150B2065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7840C5C-1FC7-8BF2-17CC-6E2D097A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570D494-D246-DD46-22B0-17D02953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5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5BC0ECD7-9389-E44B-4054-56F17550F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60B0B06-E4B1-E56B-34E6-2214399CFE0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67168AED-6CE5-211F-0EC6-8485DD46C0A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9A161085-8769-BC9C-38F5-0D5FA8BF54A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DF528F46-7B0D-0FA5-0143-145DC539F83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2F8D98AA-5E41-4A42-BA5B-9EABB9D0B4F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1288A23-5FA8-8389-48D6-8007AB71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24309F9-F57B-24A6-713B-FEC4EEC0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4F3FD9C-0B5D-DF8D-1B29-B2D1B2904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7BFC1FF-9A0E-965D-AB91-4045C602D59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FA04191A-AC4D-B2AE-DB65-19C2081011D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2865A384-B7EE-5761-A729-321393FE0DB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6978E96E-CBEE-56EB-5AEB-905DDDE45D7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63395BA0-37B5-3837-A6EA-DB9557A1FFD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AEED64DE-8C0E-D7AA-7F6E-EF1AE95E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F025A0E-90EC-0FC5-C5DA-E4700B63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4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390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Client Footer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2030" y="1826742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Navbar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5680" y="4584266"/>
            <a:ext cx="197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Footer</a:t>
            </a:r>
            <a:endParaRPr lang="vi-VN" dirty="0">
              <a:solidFill>
                <a:schemeClr val="accent2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1BFF04-B2F6-A1A0-34D7-057BDB87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9144000" cy="64798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5506582-D0A5-A746-E77F-20754A36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012365"/>
            <a:ext cx="9144000" cy="14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DE46CC0-1A82-6F0E-CFE0-3CB02CD3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2872101" y="2203100"/>
            <a:ext cx="658012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Find out the problem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 idx="2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13" name="Google Shape;313;p36"/>
          <p:cNvCxnSpPr>
            <a:endCxn id="312" idx="1"/>
          </p:cNvCxnSpPr>
          <p:nvPr/>
        </p:nvCxnSpPr>
        <p:spPr>
          <a:xfrm>
            <a:off x="52" y="449501"/>
            <a:ext cx="6897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47258A5E-53FA-C44E-AB0C-3D1D798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9D89653D-D415-96C8-872D-DFA63802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433"/>
            <a:ext cx="9144000" cy="1687032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8A24176B-AB53-28BC-2625-239F10107FA3}"/>
              </a:ext>
            </a:extLst>
          </p:cNvPr>
          <p:cNvSpPr txBox="1"/>
          <p:nvPr/>
        </p:nvSpPr>
        <p:spPr>
          <a:xfrm>
            <a:off x="2512031" y="522481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Model</a:t>
            </a:r>
            <a:endParaRPr lang="vi-V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35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E5ED5E3-A50E-8709-C382-9C2C93D3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3E0A479E-B01C-4022-DEEB-446404FC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470"/>
            <a:ext cx="9144000" cy="24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4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DF4FD6B-EBEF-0E88-E070-1E880C10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1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2EB0192E-B6B7-04B9-4915-748E3590C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AE1E224-1DA2-0566-75F9-6D129BDF8E0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CB6ADFC1-296F-D120-6CCD-DB055F285B8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6D8EB43F-81AB-D25D-AF5A-D0B8AE52F26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F1C74C81-3F2B-3438-3D55-DDC2F7070A3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DD1CDAC7-5E17-5EC7-DF68-E22E7DC9E1E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13AF48AE-6452-7D58-2C88-DF561AEE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362E38E-94F5-1868-B377-E14DD6F0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91"/>
            <a:ext cx="9144000" cy="44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39889752-65EE-487C-61F6-ABE41DED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54"/>
            <a:ext cx="9144000" cy="380398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77F4E2EC-33BC-FDD8-9CAB-B2FF44508407}"/>
              </a:ext>
            </a:extLst>
          </p:cNvPr>
          <p:cNvSpPr txBox="1"/>
          <p:nvPr/>
        </p:nvSpPr>
        <p:spPr>
          <a:xfrm>
            <a:off x="2512031" y="2263973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Login Customer</a:t>
            </a:r>
            <a:endParaRPr lang="vi-V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4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" y="0"/>
            <a:ext cx="912057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2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F638281-0EE3-BAB0-2983-5ADB7DD1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63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0F8F97B-BA1E-C396-E6EC-B3A78550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2487155" y="1644230"/>
            <a:ext cx="4647900" cy="313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-US" sz="1600">
                <a:solidFill>
                  <a:schemeClr val="accent2"/>
                </a:solidFill>
              </a:rPr>
              <a:t>IT industry is growing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>
                <a:solidFill>
                  <a:schemeClr val="accent2"/>
                </a:solidFill>
              </a:rPr>
              <a:t>The food processing industry is never out of date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=&gt; Web sell Cake System is useful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7508700" y="4439129"/>
            <a:ext cx="123460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endCxn id="322" idx="1"/>
          </p:cNvCxnSpPr>
          <p:nvPr/>
        </p:nvCxnSpPr>
        <p:spPr>
          <a:xfrm flipV="1">
            <a:off x="4800" y="4608391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71" y="305267"/>
            <a:ext cx="1822929" cy="16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99" y="2706883"/>
            <a:ext cx="1916205" cy="16107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0993" y="2311685"/>
            <a:ext cx="7356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>
                <a:solidFill>
                  <a:schemeClr val="accent2"/>
                </a:solidFill>
              </a:rPr>
              <a:t>Thank’s You</a:t>
            </a:r>
          </a:p>
        </p:txBody>
      </p:sp>
    </p:spTree>
    <p:extLst>
      <p:ext uri="{BB962C8B-B14F-4D97-AF65-F5344CB8AC3E}">
        <p14:creationId xmlns:p14="http://schemas.microsoft.com/office/powerpoint/2010/main" val="3449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678903" y="1873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/>
              <a:t>1.2.	The Current System</a:t>
            </a:r>
            <a:endParaRPr/>
          </a:p>
        </p:txBody>
      </p:sp>
      <p:cxnSp>
        <p:nvCxnSpPr>
          <p:cNvPr id="323" name="Google Shape;323;p37"/>
          <p:cNvCxnSpPr/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4" y="4504097"/>
            <a:ext cx="123149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689682" y="486055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1"/>
          </p:nvPr>
        </p:nvSpPr>
        <p:spPr>
          <a:xfrm>
            <a:off x="4368548" y="1558100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Customers have to come to the place to buy cakes. Or call the store.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Customers will hear the staff's introduction through each type of cake.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When choosing the cake, the customer will buy and pay</a:t>
            </a:r>
            <a:endParaRPr sz="1800" dirty="0"/>
          </a:p>
        </p:txBody>
      </p:sp>
      <p:sp>
        <p:nvSpPr>
          <p:cNvPr id="340" name="Google Shape;340;p39"/>
          <p:cNvSpPr txBox="1"/>
          <p:nvPr/>
        </p:nvSpPr>
        <p:spPr>
          <a:xfrm>
            <a:off x="7446142" y="4505450"/>
            <a:ext cx="120875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41" name="Google Shape;341;p39"/>
          <p:cNvCxnSpPr>
            <a:endCxn id="340" idx="1"/>
          </p:cNvCxnSpPr>
          <p:nvPr/>
        </p:nvCxnSpPr>
        <p:spPr>
          <a:xfrm flipV="1">
            <a:off x="-57757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654" y="1625784"/>
            <a:ext cx="3304510" cy="2478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7598550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Timeline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9" name="Google Shape;369;p40"/>
          <p:cNvCxnSpPr>
            <a:endCxn id="368" idx="1"/>
          </p:cNvCxnSpPr>
          <p:nvPr/>
        </p:nvCxnSpPr>
        <p:spPr>
          <a:xfrm>
            <a:off x="-1777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95423" y="1807534"/>
            <a:ext cx="805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Defect</a:t>
            </a:r>
            <a:endParaRPr lang="vi-VN"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44529" y="410965"/>
            <a:ext cx="482885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Space</a:t>
            </a:r>
          </a:p>
          <a:p>
            <a:endParaRPr lang="en-US" sz="4800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 sz="1800">
                <a:solidFill>
                  <a:schemeClr val="accent2"/>
                </a:solidFill>
              </a:rPr>
              <a:t>Need to rent a large space (expensive) if you want to serve enough guests.</a:t>
            </a:r>
          </a:p>
          <a:p>
            <a:r>
              <a:rPr lang="en-US" sz="1800">
                <a:solidFill>
                  <a:schemeClr val="accent2"/>
                </a:solidFill>
              </a:rPr>
              <a:t>If there are few customers, it is easy to lose capital =&gt; go bankrupt.</a:t>
            </a:r>
          </a:p>
          <a:p>
            <a:r>
              <a:rPr lang="en-US" sz="1800">
                <a:solidFill>
                  <a:schemeClr val="accent2"/>
                </a:solidFill>
              </a:rPr>
              <a:t>Having difficulty in displaying the cakes and cakes for sale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8829" y="1231272"/>
            <a:ext cx="3269623" cy="2179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419</Words>
  <Application>Microsoft Office PowerPoint</Application>
  <PresentationFormat>Trình chiếu Trên màn hình (16:9)</PresentationFormat>
  <Paragraphs>90</Paragraphs>
  <Slides>50</Slides>
  <Notes>23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50</vt:i4>
      </vt:variant>
    </vt:vector>
  </HeadingPairs>
  <TitlesOfParts>
    <vt:vector size="58" baseType="lpstr">
      <vt:lpstr>Open Sans</vt:lpstr>
      <vt:lpstr>DM Serif Display</vt:lpstr>
      <vt:lpstr>Times New Roman</vt:lpstr>
      <vt:lpstr>Wingdings</vt:lpstr>
      <vt:lpstr>Bebas Neue</vt:lpstr>
      <vt:lpstr>Castoro</vt:lpstr>
      <vt:lpstr>Arial</vt:lpstr>
      <vt:lpstr>Tech Business Conference by Slidesgo</vt:lpstr>
      <vt:lpstr>Car-Studio Slide</vt:lpstr>
      <vt:lpstr>Hello!</vt:lpstr>
      <vt:lpstr>Member Of Group3</vt:lpstr>
      <vt:lpstr>Find out the problem</vt:lpstr>
      <vt:lpstr>Reason</vt:lpstr>
      <vt:lpstr>1.2. The Current System</vt:lpstr>
      <vt:lpstr>Description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System</vt:lpstr>
      <vt:lpstr>Function Of System</vt:lpstr>
      <vt:lpstr>a) System for Admin </vt:lpstr>
      <vt:lpstr>b) Function for Client  </vt:lpstr>
      <vt:lpstr>3) System Design</vt:lpstr>
      <vt:lpstr>ER Diagram</vt:lpstr>
      <vt:lpstr>Database Design</vt:lpstr>
      <vt:lpstr>Site Map Design</vt:lpstr>
      <vt:lpstr>Bản trình bày PowerPoint</vt:lpstr>
      <vt:lpstr>Bản trình bày PowerPoint</vt:lpstr>
      <vt:lpstr>Bản trình bày PowerPoint</vt:lpstr>
      <vt:lpstr>System Deployment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DCakeShop</dc:title>
  <dc:creator>duong moon</dc:creator>
  <cp:lastModifiedBy>duong 22</cp:lastModifiedBy>
  <cp:revision>31</cp:revision>
  <dcterms:modified xsi:type="dcterms:W3CDTF">2022-10-13T09:28:29Z</dcterms:modified>
</cp:coreProperties>
</file>